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Bebas Neue Bold" panose="020B0604020202020204" charset="0"/>
      <p:regular r:id="rId16"/>
    </p:embeddedFont>
    <p:embeddedFont>
      <p:font typeface="Montserrat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9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05180" y="6174379"/>
            <a:ext cx="4514317" cy="627331"/>
            <a:chOff x="0" y="0"/>
            <a:chExt cx="189562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5622" cy="406400"/>
            </a:xfrm>
            <a:custGeom>
              <a:avLst/>
              <a:gdLst/>
              <a:ahLst/>
              <a:cxnLst/>
              <a:rect l="l" t="t" r="r" b="b"/>
              <a:pathLst>
                <a:path w="1895622" h="406400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31182" y="5732713"/>
            <a:ext cx="11185274" cy="7102649"/>
          </a:xfrm>
          <a:custGeom>
            <a:avLst/>
            <a:gdLst/>
            <a:ahLst/>
            <a:cxnLst/>
            <a:rect l="l" t="t" r="r" b="b"/>
            <a:pathLst>
              <a:path w="11185274" h="7102649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43050" y="2760121"/>
            <a:ext cx="14192749" cy="158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79"/>
              </a:lnSpc>
            </a:pPr>
            <a:r>
              <a:rPr lang="en-US" sz="12586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SQL PROJECT ON PIZZA SALES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76189" y="4611489"/>
            <a:ext cx="2980029" cy="298002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266204" y="56376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49709" y="1646188"/>
            <a:ext cx="10479638" cy="51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b="1" spc="309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Every Slice is a Taste of Perfection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1310" y="6257409"/>
            <a:ext cx="4682059" cy="404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By:  </a:t>
            </a:r>
            <a:r>
              <a:rPr lang="en-US" sz="2454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Harveen</a:t>
            </a:r>
            <a:r>
              <a:rPr lang="en-US" sz="2454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Kaur Sandhu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35796" y="5523843"/>
            <a:ext cx="1860815" cy="1435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sz="5826" b="1" spc="-168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ORDER</a:t>
            </a:r>
          </a:p>
          <a:p>
            <a:pPr algn="ctr">
              <a:lnSpc>
                <a:spcPts val="5360"/>
              </a:lnSpc>
            </a:pPr>
            <a:r>
              <a:rPr lang="en-US" sz="5826" b="1" spc="-168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62664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278" y="3519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253728" y="1026588"/>
            <a:ext cx="16215105" cy="751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3"/>
              </a:lnSpc>
            </a:pPr>
            <a:r>
              <a:rPr lang="en-US" sz="584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AVERAGE NO. OF PIZZAS PER DAY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498211" y="8434477"/>
            <a:ext cx="4616102" cy="2466063"/>
            <a:chOff x="0" y="0"/>
            <a:chExt cx="1114909" cy="5956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3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4867540" y="-148803"/>
            <a:ext cx="3841893" cy="2052457"/>
            <a:chOff x="0" y="0"/>
            <a:chExt cx="1114909" cy="595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4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Freeform 14"/>
          <p:cNvSpPr/>
          <p:nvPr/>
        </p:nvSpPr>
        <p:spPr>
          <a:xfrm>
            <a:off x="1525844" y="1958221"/>
            <a:ext cx="13188114" cy="4554047"/>
          </a:xfrm>
          <a:custGeom>
            <a:avLst/>
            <a:gdLst/>
            <a:ahLst/>
            <a:cxnLst/>
            <a:rect l="l" t="t" r="r" b="b"/>
            <a:pathLst>
              <a:path w="13188114" h="4554047">
                <a:moveTo>
                  <a:pt x="0" y="0"/>
                </a:moveTo>
                <a:lnTo>
                  <a:pt x="13188114" y="0"/>
                </a:lnTo>
                <a:lnTo>
                  <a:pt x="13188114" y="4554046"/>
                </a:lnTo>
                <a:lnTo>
                  <a:pt x="0" y="4554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328402" y="6896100"/>
            <a:ext cx="5385556" cy="1202393"/>
          </a:xfrm>
          <a:custGeom>
            <a:avLst/>
            <a:gdLst/>
            <a:ahLst/>
            <a:cxnLst/>
            <a:rect l="l" t="t" r="r" b="b"/>
            <a:pathLst>
              <a:path w="5385556" h="1202393">
                <a:moveTo>
                  <a:pt x="0" y="0"/>
                </a:moveTo>
                <a:lnTo>
                  <a:pt x="5385556" y="0"/>
                </a:lnTo>
                <a:lnTo>
                  <a:pt x="5385556" y="1202393"/>
                </a:lnTo>
                <a:lnTo>
                  <a:pt x="0" y="1202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94" b="-4641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8341" y="1372066"/>
            <a:ext cx="15514806" cy="94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8"/>
              </a:lnSpc>
              <a:spcBef>
                <a:spcPct val="0"/>
              </a:spcBef>
            </a:pPr>
            <a:r>
              <a:rPr lang="en-US" sz="730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3 MOST ORDERED PIZZAS BY REVENUE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498211" y="8434477"/>
            <a:ext cx="4616102" cy="2466063"/>
            <a:chOff x="0" y="0"/>
            <a:chExt cx="1114909" cy="5956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3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4867540" y="-148803"/>
            <a:ext cx="3841893" cy="2052457"/>
            <a:chOff x="0" y="0"/>
            <a:chExt cx="1114909" cy="595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4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Freeform 14"/>
          <p:cNvSpPr/>
          <p:nvPr/>
        </p:nvSpPr>
        <p:spPr>
          <a:xfrm>
            <a:off x="1028700" y="2409937"/>
            <a:ext cx="13373100" cy="4849813"/>
          </a:xfrm>
          <a:custGeom>
            <a:avLst/>
            <a:gdLst/>
            <a:ahLst/>
            <a:cxnLst/>
            <a:rect l="l" t="t" r="r" b="b"/>
            <a:pathLst>
              <a:path w="10512291" h="5467125">
                <a:moveTo>
                  <a:pt x="0" y="0"/>
                </a:moveTo>
                <a:lnTo>
                  <a:pt x="10512291" y="0"/>
                </a:lnTo>
                <a:lnTo>
                  <a:pt x="10512291" y="5467126"/>
                </a:lnTo>
                <a:lnTo>
                  <a:pt x="0" y="5467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568895" y="7482796"/>
            <a:ext cx="5832905" cy="1918969"/>
          </a:xfrm>
          <a:custGeom>
            <a:avLst/>
            <a:gdLst/>
            <a:ahLst/>
            <a:cxnLst/>
            <a:rect l="l" t="t" r="r" b="b"/>
            <a:pathLst>
              <a:path w="5832905" h="1918969">
                <a:moveTo>
                  <a:pt x="0" y="0"/>
                </a:moveTo>
                <a:lnTo>
                  <a:pt x="5832905" y="0"/>
                </a:lnTo>
                <a:lnTo>
                  <a:pt x="5832905" y="1918968"/>
                </a:lnTo>
                <a:lnTo>
                  <a:pt x="0" y="1918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57200" y="1784067"/>
            <a:ext cx="14988941" cy="643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95"/>
              </a:lnSpc>
              <a:spcBef>
                <a:spcPct val="0"/>
              </a:spcBef>
            </a:pPr>
            <a:r>
              <a:rPr lang="en-US" sz="4995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PERCENTAGE CONTRIBUTION OF EACH PIZZA TO TOTAL REVENUE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338353" y="-351959"/>
            <a:ext cx="3841893" cy="2052457"/>
            <a:chOff x="0" y="0"/>
            <a:chExt cx="1114909" cy="595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3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Freeform 14"/>
          <p:cNvSpPr/>
          <p:nvPr/>
        </p:nvSpPr>
        <p:spPr>
          <a:xfrm>
            <a:off x="457200" y="2846414"/>
            <a:ext cx="10164527" cy="6576092"/>
          </a:xfrm>
          <a:custGeom>
            <a:avLst/>
            <a:gdLst/>
            <a:ahLst/>
            <a:cxnLst/>
            <a:rect l="l" t="t" r="r" b="b"/>
            <a:pathLst>
              <a:path w="10164527" h="6576092">
                <a:moveTo>
                  <a:pt x="0" y="0"/>
                </a:moveTo>
                <a:lnTo>
                  <a:pt x="10164527" y="0"/>
                </a:lnTo>
                <a:lnTo>
                  <a:pt x="10164527" y="6576092"/>
                </a:lnTo>
                <a:lnTo>
                  <a:pt x="0" y="6576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196675" y="4322714"/>
            <a:ext cx="5435761" cy="2945338"/>
          </a:xfrm>
          <a:custGeom>
            <a:avLst/>
            <a:gdLst/>
            <a:ahLst/>
            <a:cxnLst/>
            <a:rect l="l" t="t" r="r" b="b"/>
            <a:pathLst>
              <a:path w="5435761" h="2594849">
                <a:moveTo>
                  <a:pt x="0" y="0"/>
                </a:moveTo>
                <a:lnTo>
                  <a:pt x="5435761" y="0"/>
                </a:lnTo>
                <a:lnTo>
                  <a:pt x="5435761" y="2594848"/>
                </a:lnTo>
                <a:lnTo>
                  <a:pt x="0" y="2594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67540" y="-148803"/>
            <a:ext cx="3841893" cy="2052457"/>
            <a:chOff x="0" y="0"/>
            <a:chExt cx="1114909" cy="5956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3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3" name="Freeform 13"/>
          <p:cNvSpPr/>
          <p:nvPr/>
        </p:nvSpPr>
        <p:spPr>
          <a:xfrm>
            <a:off x="340655" y="2955977"/>
            <a:ext cx="9108146" cy="6911923"/>
          </a:xfrm>
          <a:custGeom>
            <a:avLst/>
            <a:gdLst/>
            <a:ahLst/>
            <a:cxnLst/>
            <a:rect l="l" t="t" r="r" b="b"/>
            <a:pathLst>
              <a:path w="9901083" h="5680245">
                <a:moveTo>
                  <a:pt x="0" y="0"/>
                </a:moveTo>
                <a:lnTo>
                  <a:pt x="9901082" y="0"/>
                </a:lnTo>
                <a:lnTo>
                  <a:pt x="9901082" y="5680245"/>
                </a:lnTo>
                <a:lnTo>
                  <a:pt x="0" y="5680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733797" y="3690167"/>
            <a:ext cx="7171680" cy="5464123"/>
          </a:xfrm>
          <a:custGeom>
            <a:avLst/>
            <a:gdLst/>
            <a:ahLst/>
            <a:cxnLst/>
            <a:rect l="l" t="t" r="r" b="b"/>
            <a:pathLst>
              <a:path w="7171680" h="5007962">
                <a:moveTo>
                  <a:pt x="0" y="0"/>
                </a:moveTo>
                <a:lnTo>
                  <a:pt x="7171680" y="0"/>
                </a:lnTo>
                <a:lnTo>
                  <a:pt x="7171680" y="5007962"/>
                </a:lnTo>
                <a:lnTo>
                  <a:pt x="0" y="5007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39275" y="1333966"/>
            <a:ext cx="13602399" cy="142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02"/>
              </a:lnSpc>
              <a:spcBef>
                <a:spcPct val="0"/>
              </a:spcBef>
            </a:pPr>
            <a:r>
              <a:rPr lang="en-US" sz="576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3 MOST ORDERED PIZZA NAMES BASED ON REVENUE  FOR EACH PIZZA CATEGORY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7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27875" y="3829622"/>
            <a:ext cx="10632250" cy="253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00"/>
              </a:lnSpc>
              <a:spcBef>
                <a:spcPct val="0"/>
              </a:spcBef>
            </a:pPr>
            <a:r>
              <a:rPr lang="en-US" sz="200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4315" y="5650300"/>
            <a:ext cx="2946320" cy="4287069"/>
            <a:chOff x="0" y="0"/>
            <a:chExt cx="700131" cy="10187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0131" cy="1018732"/>
            </a:xfrm>
            <a:custGeom>
              <a:avLst/>
              <a:gdLst/>
              <a:ahLst/>
              <a:cxnLst/>
              <a:rect l="l" t="t" r="r" b="b"/>
              <a:pathLst>
                <a:path w="700131" h="1018732">
                  <a:moveTo>
                    <a:pt x="60436" y="0"/>
                  </a:moveTo>
                  <a:lnTo>
                    <a:pt x="639695" y="0"/>
                  </a:lnTo>
                  <a:cubicBezTo>
                    <a:pt x="655723" y="0"/>
                    <a:pt x="671096" y="6367"/>
                    <a:pt x="682430" y="17701"/>
                  </a:cubicBezTo>
                  <a:cubicBezTo>
                    <a:pt x="693764" y="29035"/>
                    <a:pt x="700131" y="44407"/>
                    <a:pt x="700131" y="60436"/>
                  </a:cubicBezTo>
                  <a:lnTo>
                    <a:pt x="700131" y="958295"/>
                  </a:lnTo>
                  <a:cubicBezTo>
                    <a:pt x="700131" y="974324"/>
                    <a:pt x="693764" y="989696"/>
                    <a:pt x="682430" y="1001030"/>
                  </a:cubicBezTo>
                  <a:cubicBezTo>
                    <a:pt x="671096" y="1012364"/>
                    <a:pt x="655723" y="1018732"/>
                    <a:pt x="639695" y="1018732"/>
                  </a:cubicBezTo>
                  <a:lnTo>
                    <a:pt x="60436" y="1018732"/>
                  </a:lnTo>
                  <a:cubicBezTo>
                    <a:pt x="44407" y="1018732"/>
                    <a:pt x="29035" y="1012364"/>
                    <a:pt x="17701" y="1001030"/>
                  </a:cubicBezTo>
                  <a:cubicBezTo>
                    <a:pt x="6367" y="989696"/>
                    <a:pt x="0" y="974324"/>
                    <a:pt x="0" y="958295"/>
                  </a:cubicBezTo>
                  <a:lnTo>
                    <a:pt x="0" y="60436"/>
                  </a:lnTo>
                  <a:cubicBezTo>
                    <a:pt x="0" y="44407"/>
                    <a:pt x="6367" y="29035"/>
                    <a:pt x="17701" y="17701"/>
                  </a:cubicBezTo>
                  <a:cubicBezTo>
                    <a:pt x="29035" y="6367"/>
                    <a:pt x="44407" y="0"/>
                    <a:pt x="60436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r="-8202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3979116" y="94305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4315" y="1028700"/>
            <a:ext cx="2827927" cy="4114800"/>
            <a:chOff x="0" y="0"/>
            <a:chExt cx="700131" cy="10187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0131" cy="1018732"/>
            </a:xfrm>
            <a:custGeom>
              <a:avLst/>
              <a:gdLst/>
              <a:ahLst/>
              <a:cxnLst/>
              <a:rect l="l" t="t" r="r" b="b"/>
              <a:pathLst>
                <a:path w="700131" h="1018732">
                  <a:moveTo>
                    <a:pt x="62966" y="0"/>
                  </a:moveTo>
                  <a:lnTo>
                    <a:pt x="637165" y="0"/>
                  </a:lnTo>
                  <a:cubicBezTo>
                    <a:pt x="653864" y="0"/>
                    <a:pt x="669880" y="6634"/>
                    <a:pt x="681688" y="18442"/>
                  </a:cubicBezTo>
                  <a:cubicBezTo>
                    <a:pt x="693497" y="30251"/>
                    <a:pt x="700131" y="46267"/>
                    <a:pt x="700131" y="62966"/>
                  </a:cubicBezTo>
                  <a:lnTo>
                    <a:pt x="700131" y="955765"/>
                  </a:lnTo>
                  <a:cubicBezTo>
                    <a:pt x="700131" y="990541"/>
                    <a:pt x="671940" y="1018732"/>
                    <a:pt x="637165" y="1018732"/>
                  </a:cubicBezTo>
                  <a:lnTo>
                    <a:pt x="62966" y="1018732"/>
                  </a:lnTo>
                  <a:cubicBezTo>
                    <a:pt x="46267" y="1018732"/>
                    <a:pt x="30251" y="1012098"/>
                    <a:pt x="18442" y="1000289"/>
                  </a:cubicBezTo>
                  <a:cubicBezTo>
                    <a:pt x="6634" y="988481"/>
                    <a:pt x="0" y="972465"/>
                    <a:pt x="0" y="955765"/>
                  </a:cubicBezTo>
                  <a:lnTo>
                    <a:pt x="0" y="62966"/>
                  </a:lnTo>
                  <a:cubicBezTo>
                    <a:pt x="0" y="46267"/>
                    <a:pt x="6634" y="30251"/>
                    <a:pt x="18442" y="18442"/>
                  </a:cubicBezTo>
                  <a:cubicBezTo>
                    <a:pt x="30251" y="6634"/>
                    <a:pt x="46267" y="0"/>
                    <a:pt x="62966" y="0"/>
                  </a:cubicBezTo>
                  <a:close/>
                </a:path>
              </a:pathLst>
            </a:custGeom>
            <a:blipFill>
              <a:blip r:embed="rId6"/>
              <a:stretch>
                <a:fillRect l="-58586" r="-5858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14" name="Freeform 14"/>
          <p:cNvSpPr/>
          <p:nvPr/>
        </p:nvSpPr>
        <p:spPr>
          <a:xfrm>
            <a:off x="14576318" y="462388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182962" y="1588862"/>
            <a:ext cx="11629051" cy="7448006"/>
          </a:xfrm>
          <a:custGeom>
            <a:avLst/>
            <a:gdLst/>
            <a:ahLst/>
            <a:cxnLst/>
            <a:rect l="l" t="t" r="r" b="b"/>
            <a:pathLst>
              <a:path w="11629051" h="7448006">
                <a:moveTo>
                  <a:pt x="0" y="0"/>
                </a:moveTo>
                <a:lnTo>
                  <a:pt x="11629051" y="0"/>
                </a:lnTo>
                <a:lnTo>
                  <a:pt x="11629051" y="7448006"/>
                </a:lnTo>
                <a:lnTo>
                  <a:pt x="0" y="7448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27" b="-1427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82962" y="762025"/>
            <a:ext cx="9645008" cy="826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78"/>
              </a:lnSpc>
              <a:spcBef>
                <a:spcPct val="0"/>
              </a:spcBef>
            </a:pPr>
            <a:r>
              <a:rPr lang="en-US" sz="6498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RELATION BETWEEN EVERY TABLES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42744" y="8377670"/>
            <a:ext cx="4616102" cy="2466063"/>
            <a:chOff x="0" y="0"/>
            <a:chExt cx="1114909" cy="5956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5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4838940" y="0"/>
            <a:ext cx="3841893" cy="2052457"/>
            <a:chOff x="0" y="0"/>
            <a:chExt cx="1114909" cy="5956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6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53728" y="2203137"/>
            <a:ext cx="12843272" cy="3397563"/>
          </a:xfrm>
          <a:custGeom>
            <a:avLst/>
            <a:gdLst/>
            <a:ahLst/>
            <a:cxnLst/>
            <a:rect l="l" t="t" r="r" b="b"/>
            <a:pathLst>
              <a:path w="12820874" h="3382706">
                <a:moveTo>
                  <a:pt x="0" y="0"/>
                </a:moveTo>
                <a:lnTo>
                  <a:pt x="12820873" y="0"/>
                </a:lnTo>
                <a:lnTo>
                  <a:pt x="12820873" y="3382706"/>
                </a:lnTo>
                <a:lnTo>
                  <a:pt x="0" y="3382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42156" y="5751380"/>
            <a:ext cx="4327480" cy="2148174"/>
          </a:xfrm>
          <a:custGeom>
            <a:avLst/>
            <a:gdLst/>
            <a:ahLst/>
            <a:cxnLst/>
            <a:rect l="l" t="t" r="r" b="b"/>
            <a:pathLst>
              <a:path w="4327480" h="2148174">
                <a:moveTo>
                  <a:pt x="0" y="0"/>
                </a:moveTo>
                <a:lnTo>
                  <a:pt x="4327480" y="0"/>
                </a:lnTo>
                <a:lnTo>
                  <a:pt x="4327480" y="2148174"/>
                </a:lnTo>
                <a:lnTo>
                  <a:pt x="0" y="21481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1191865"/>
            <a:ext cx="13652543" cy="86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6"/>
              </a:lnSpc>
              <a:spcBef>
                <a:spcPct val="0"/>
              </a:spcBef>
            </a:pPr>
            <a:r>
              <a:rPr lang="en-US" sz="684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HOW MANY TOTAL NUMBER OF ORDERS ARE THERE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90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50657" y="2336377"/>
            <a:ext cx="11460544" cy="4084025"/>
          </a:xfrm>
          <a:custGeom>
            <a:avLst/>
            <a:gdLst/>
            <a:ahLst/>
            <a:cxnLst/>
            <a:rect l="l" t="t" r="r" b="b"/>
            <a:pathLst>
              <a:path w="11498773" h="4474068">
                <a:moveTo>
                  <a:pt x="0" y="0"/>
                </a:moveTo>
                <a:lnTo>
                  <a:pt x="11498773" y="0"/>
                </a:lnTo>
                <a:lnTo>
                  <a:pt x="11498773" y="4474067"/>
                </a:lnTo>
                <a:lnTo>
                  <a:pt x="0" y="4474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542744" y="8377670"/>
            <a:ext cx="4616102" cy="2466063"/>
            <a:chOff x="0" y="0"/>
            <a:chExt cx="1114909" cy="595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6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4867540" y="-148803"/>
            <a:ext cx="3841893" cy="2052457"/>
            <a:chOff x="0" y="0"/>
            <a:chExt cx="1114909" cy="5956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7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6" name="Freeform 16"/>
          <p:cNvSpPr/>
          <p:nvPr/>
        </p:nvSpPr>
        <p:spPr>
          <a:xfrm>
            <a:off x="9645758" y="6674252"/>
            <a:ext cx="3765443" cy="1886573"/>
          </a:xfrm>
          <a:custGeom>
            <a:avLst/>
            <a:gdLst/>
            <a:ahLst/>
            <a:cxnLst/>
            <a:rect l="l" t="t" r="r" b="b"/>
            <a:pathLst>
              <a:path w="3765443" h="1886573">
                <a:moveTo>
                  <a:pt x="0" y="0"/>
                </a:moveTo>
                <a:lnTo>
                  <a:pt x="3765443" y="0"/>
                </a:lnTo>
                <a:lnTo>
                  <a:pt x="3765443" y="1886573"/>
                </a:lnTo>
                <a:lnTo>
                  <a:pt x="0" y="1886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417" r="-1441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82961" y="1166006"/>
            <a:ext cx="12099835" cy="91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29"/>
              </a:lnSpc>
              <a:spcBef>
                <a:spcPct val="0"/>
              </a:spcBef>
            </a:pPr>
            <a:r>
              <a:rPr lang="en-US" sz="7205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 IS THE TOTAL REVENUE GENERATED?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17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75776" y="2498796"/>
            <a:ext cx="11243072" cy="4168704"/>
          </a:xfrm>
          <a:custGeom>
            <a:avLst/>
            <a:gdLst/>
            <a:ahLst/>
            <a:cxnLst/>
            <a:rect l="l" t="t" r="r" b="b"/>
            <a:pathLst>
              <a:path w="9540078" h="4364108">
                <a:moveTo>
                  <a:pt x="0" y="0"/>
                </a:moveTo>
                <a:lnTo>
                  <a:pt x="9540078" y="0"/>
                </a:lnTo>
                <a:lnTo>
                  <a:pt x="9540078" y="4364108"/>
                </a:lnTo>
                <a:lnTo>
                  <a:pt x="0" y="436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97" b="-119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38085" y="6928713"/>
            <a:ext cx="5651266" cy="2220849"/>
          </a:xfrm>
          <a:custGeom>
            <a:avLst/>
            <a:gdLst/>
            <a:ahLst/>
            <a:cxnLst/>
            <a:rect l="l" t="t" r="r" b="b"/>
            <a:pathLst>
              <a:path w="5651266" h="2220849">
                <a:moveTo>
                  <a:pt x="0" y="0"/>
                </a:moveTo>
                <a:lnTo>
                  <a:pt x="5651266" y="0"/>
                </a:lnTo>
                <a:lnTo>
                  <a:pt x="5651266" y="2220849"/>
                </a:lnTo>
                <a:lnTo>
                  <a:pt x="0" y="2220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53729" y="1191091"/>
            <a:ext cx="11243072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49"/>
              </a:lnSpc>
              <a:spcBef>
                <a:spcPct val="0"/>
              </a:spcBef>
            </a:pPr>
            <a:r>
              <a:rPr lang="en-US" sz="9184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3 HIGHEST PRICE PIZZAS?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542744" y="8377670"/>
            <a:ext cx="4616102" cy="2466063"/>
            <a:chOff x="0" y="0"/>
            <a:chExt cx="1114909" cy="595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6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4877065" y="-148803"/>
            <a:ext cx="3841893" cy="2052457"/>
            <a:chOff x="0" y="0"/>
            <a:chExt cx="1114909" cy="5956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7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53727" y="2323491"/>
            <a:ext cx="12394832" cy="3669775"/>
          </a:xfrm>
          <a:custGeom>
            <a:avLst/>
            <a:gdLst/>
            <a:ahLst/>
            <a:cxnLst/>
            <a:rect l="l" t="t" r="r" b="b"/>
            <a:pathLst>
              <a:path w="10050870" h="3994070">
                <a:moveTo>
                  <a:pt x="0" y="0"/>
                </a:moveTo>
                <a:lnTo>
                  <a:pt x="10050871" y="0"/>
                </a:lnTo>
                <a:lnTo>
                  <a:pt x="10050871" y="3994070"/>
                </a:lnTo>
                <a:lnTo>
                  <a:pt x="0" y="3994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01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60637" y="6211227"/>
            <a:ext cx="4687922" cy="3504563"/>
          </a:xfrm>
          <a:custGeom>
            <a:avLst/>
            <a:gdLst/>
            <a:ahLst/>
            <a:cxnLst/>
            <a:rect l="l" t="t" r="r" b="b"/>
            <a:pathLst>
              <a:path w="4687922" h="3504563">
                <a:moveTo>
                  <a:pt x="0" y="0"/>
                </a:moveTo>
                <a:lnTo>
                  <a:pt x="4687921" y="0"/>
                </a:lnTo>
                <a:lnTo>
                  <a:pt x="4687921" y="3504563"/>
                </a:lnTo>
                <a:lnTo>
                  <a:pt x="0" y="3504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223085" y="1186744"/>
            <a:ext cx="14610459" cy="109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1"/>
              </a:lnSpc>
              <a:spcBef>
                <a:spcPct val="0"/>
              </a:spcBef>
            </a:pPr>
            <a:r>
              <a:rPr lang="en-US" sz="8632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MOST COMMON PIZZAS SIZE ORDERED?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542744" y="8377670"/>
            <a:ext cx="4616102" cy="2466063"/>
            <a:chOff x="0" y="0"/>
            <a:chExt cx="1114909" cy="595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5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4867540" y="-148803"/>
            <a:ext cx="3841893" cy="2052457"/>
            <a:chOff x="0" y="0"/>
            <a:chExt cx="1114909" cy="5956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6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82256" y="2075414"/>
            <a:ext cx="8847544" cy="5745523"/>
          </a:xfrm>
          <a:custGeom>
            <a:avLst/>
            <a:gdLst/>
            <a:ahLst/>
            <a:cxnLst/>
            <a:rect l="l" t="t" r="r" b="b"/>
            <a:pathLst>
              <a:path w="8570735" h="5498923">
                <a:moveTo>
                  <a:pt x="0" y="0"/>
                </a:moveTo>
                <a:lnTo>
                  <a:pt x="8570735" y="0"/>
                </a:lnTo>
                <a:lnTo>
                  <a:pt x="8570735" y="5498922"/>
                </a:lnTo>
                <a:lnTo>
                  <a:pt x="0" y="5498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85649" y="3044883"/>
            <a:ext cx="6013507" cy="3284034"/>
          </a:xfrm>
          <a:custGeom>
            <a:avLst/>
            <a:gdLst/>
            <a:ahLst/>
            <a:cxnLst/>
            <a:rect l="l" t="t" r="r" b="b"/>
            <a:pathLst>
              <a:path w="6013507" h="3284034">
                <a:moveTo>
                  <a:pt x="0" y="0"/>
                </a:moveTo>
                <a:lnTo>
                  <a:pt x="6013507" y="0"/>
                </a:lnTo>
                <a:lnTo>
                  <a:pt x="6013507" y="3284034"/>
                </a:lnTo>
                <a:lnTo>
                  <a:pt x="0" y="3284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93" r="-739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1000" y="1141229"/>
            <a:ext cx="14705599" cy="93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64"/>
              </a:lnSpc>
              <a:spcBef>
                <a:spcPct val="0"/>
              </a:spcBef>
            </a:pPr>
            <a:r>
              <a:rPr lang="en-US" sz="7352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MOST ORDERED PIZZA TYPES ACC. TO QUANTITIES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867540" y="-148803"/>
            <a:ext cx="3841893" cy="2052457"/>
            <a:chOff x="0" y="0"/>
            <a:chExt cx="1114909" cy="595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5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-498211" y="8434477"/>
            <a:ext cx="4616102" cy="2466063"/>
            <a:chOff x="0" y="0"/>
            <a:chExt cx="1114909" cy="5956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6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9600" y="2581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98211" y="8434477"/>
            <a:ext cx="4616102" cy="2466063"/>
            <a:chOff x="0" y="0"/>
            <a:chExt cx="1114909" cy="5956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3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4867540" y="-148803"/>
            <a:ext cx="3841893" cy="2052457"/>
            <a:chOff x="0" y="0"/>
            <a:chExt cx="1114909" cy="5956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4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3" name="Freeform 13"/>
          <p:cNvSpPr/>
          <p:nvPr/>
        </p:nvSpPr>
        <p:spPr>
          <a:xfrm>
            <a:off x="1253728" y="2082655"/>
            <a:ext cx="12995672" cy="4411794"/>
          </a:xfrm>
          <a:custGeom>
            <a:avLst/>
            <a:gdLst/>
            <a:ahLst/>
            <a:cxnLst/>
            <a:rect l="l" t="t" r="r" b="b"/>
            <a:pathLst>
              <a:path w="11928549" h="4428840">
                <a:moveTo>
                  <a:pt x="0" y="0"/>
                </a:moveTo>
                <a:lnTo>
                  <a:pt x="11928549" y="0"/>
                </a:lnTo>
                <a:lnTo>
                  <a:pt x="11928549" y="4428840"/>
                </a:lnTo>
                <a:lnTo>
                  <a:pt x="0" y="442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504643" y="6819900"/>
            <a:ext cx="4732467" cy="2585329"/>
          </a:xfrm>
          <a:custGeom>
            <a:avLst/>
            <a:gdLst/>
            <a:ahLst/>
            <a:cxnLst/>
            <a:rect l="l" t="t" r="r" b="b"/>
            <a:pathLst>
              <a:path w="4732467" h="2585329">
                <a:moveTo>
                  <a:pt x="0" y="0"/>
                </a:moveTo>
                <a:lnTo>
                  <a:pt x="4732467" y="0"/>
                </a:lnTo>
                <a:lnTo>
                  <a:pt x="4732467" y="2585329"/>
                </a:lnTo>
                <a:lnTo>
                  <a:pt x="0" y="2585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16629" y="1043104"/>
            <a:ext cx="90678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66"/>
              </a:lnSpc>
              <a:spcBef>
                <a:spcPct val="0"/>
              </a:spcBef>
            </a:pPr>
            <a:r>
              <a:rPr lang="en-US" sz="605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  TOTAL NUMBER OF PIZZAS CATEGORY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8341" y="1372066"/>
            <a:ext cx="15514806" cy="94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8"/>
              </a:lnSpc>
              <a:spcBef>
                <a:spcPct val="0"/>
              </a:spcBef>
            </a:pPr>
            <a:r>
              <a:rPr lang="en-US" sz="730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CATEGORY WISE DISTRIBUTION OF THE PIZZAS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498211" y="8434477"/>
            <a:ext cx="4616102" cy="2466063"/>
            <a:chOff x="0" y="0"/>
            <a:chExt cx="1114909" cy="5956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38575" y="0"/>
                  </a:moveTo>
                  <a:lnTo>
                    <a:pt x="1076334" y="0"/>
                  </a:lnTo>
                  <a:cubicBezTo>
                    <a:pt x="1086565" y="0"/>
                    <a:pt x="1096376" y="4064"/>
                    <a:pt x="1103610" y="11298"/>
                  </a:cubicBezTo>
                  <a:cubicBezTo>
                    <a:pt x="1110845" y="18532"/>
                    <a:pt x="1114909" y="28344"/>
                    <a:pt x="1114909" y="38575"/>
                  </a:cubicBezTo>
                  <a:lnTo>
                    <a:pt x="1114909" y="557044"/>
                  </a:lnTo>
                  <a:cubicBezTo>
                    <a:pt x="1114909" y="578348"/>
                    <a:pt x="1097638" y="595618"/>
                    <a:pt x="1076334" y="595618"/>
                  </a:cubicBezTo>
                  <a:lnTo>
                    <a:pt x="38575" y="595618"/>
                  </a:lnTo>
                  <a:cubicBezTo>
                    <a:pt x="17270" y="595618"/>
                    <a:pt x="0" y="578348"/>
                    <a:pt x="0" y="557044"/>
                  </a:cubicBezTo>
                  <a:lnTo>
                    <a:pt x="0" y="38575"/>
                  </a:lnTo>
                  <a:cubicBezTo>
                    <a:pt x="0" y="17270"/>
                    <a:pt x="17270" y="0"/>
                    <a:pt x="38575" y="0"/>
                  </a:cubicBezTo>
                  <a:close/>
                </a:path>
              </a:pathLst>
            </a:custGeom>
            <a:blipFill>
              <a:blip r:embed="rId3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4867540" y="-148803"/>
            <a:ext cx="3841893" cy="2052457"/>
            <a:chOff x="0" y="0"/>
            <a:chExt cx="1114909" cy="595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46348" y="0"/>
                  </a:moveTo>
                  <a:lnTo>
                    <a:pt x="1068561" y="0"/>
                  </a:lnTo>
                  <a:cubicBezTo>
                    <a:pt x="1094158" y="0"/>
                    <a:pt x="1114909" y="20751"/>
                    <a:pt x="1114909" y="46348"/>
                  </a:cubicBezTo>
                  <a:lnTo>
                    <a:pt x="1114909" y="549270"/>
                  </a:lnTo>
                  <a:cubicBezTo>
                    <a:pt x="1114909" y="574867"/>
                    <a:pt x="1094158" y="595618"/>
                    <a:pt x="1068561" y="595618"/>
                  </a:cubicBezTo>
                  <a:lnTo>
                    <a:pt x="46348" y="595618"/>
                  </a:lnTo>
                  <a:cubicBezTo>
                    <a:pt x="20751" y="595618"/>
                    <a:pt x="0" y="574867"/>
                    <a:pt x="0" y="549270"/>
                  </a:cubicBezTo>
                  <a:lnTo>
                    <a:pt x="0" y="46348"/>
                  </a:lnTo>
                  <a:cubicBezTo>
                    <a:pt x="0" y="20751"/>
                    <a:pt x="20751" y="0"/>
                    <a:pt x="46348" y="0"/>
                  </a:cubicBezTo>
                  <a:close/>
                </a:path>
              </a:pathLst>
            </a:custGeom>
            <a:blipFill>
              <a:blip r:embed="rId4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Freeform 14"/>
          <p:cNvSpPr/>
          <p:nvPr/>
        </p:nvSpPr>
        <p:spPr>
          <a:xfrm>
            <a:off x="945547" y="2393757"/>
            <a:ext cx="12541853" cy="3095654"/>
          </a:xfrm>
          <a:custGeom>
            <a:avLst/>
            <a:gdLst/>
            <a:ahLst/>
            <a:cxnLst/>
            <a:rect l="l" t="t" r="r" b="b"/>
            <a:pathLst>
              <a:path w="11997949" h="3095654">
                <a:moveTo>
                  <a:pt x="0" y="0"/>
                </a:moveTo>
                <a:lnTo>
                  <a:pt x="11997949" y="0"/>
                </a:lnTo>
                <a:lnTo>
                  <a:pt x="11997949" y="3095654"/>
                </a:lnTo>
                <a:lnTo>
                  <a:pt x="0" y="3095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257039" y="5783188"/>
            <a:ext cx="5230361" cy="2985472"/>
          </a:xfrm>
          <a:custGeom>
            <a:avLst/>
            <a:gdLst/>
            <a:ahLst/>
            <a:cxnLst/>
            <a:rect l="l" t="t" r="r" b="b"/>
            <a:pathLst>
              <a:path w="5230361" h="2985472">
                <a:moveTo>
                  <a:pt x="0" y="0"/>
                </a:moveTo>
                <a:lnTo>
                  <a:pt x="5230361" y="0"/>
                </a:lnTo>
                <a:lnTo>
                  <a:pt x="5230361" y="2985471"/>
                </a:lnTo>
                <a:lnTo>
                  <a:pt x="0" y="2985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113</Words>
  <Application>Microsoft Office PowerPoint</Application>
  <PresentationFormat>Custom</PresentationFormat>
  <Paragraphs>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Bebas Neue Bold</vt:lpstr>
      <vt:lpstr>Calibri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Orange Modern Bold Pizza Resto Presentation</dc:title>
  <cp:lastModifiedBy>Khushi Sandhu</cp:lastModifiedBy>
  <cp:revision>2</cp:revision>
  <dcterms:created xsi:type="dcterms:W3CDTF">2006-08-16T00:00:00Z</dcterms:created>
  <dcterms:modified xsi:type="dcterms:W3CDTF">2025-03-07T04:31:23Z</dcterms:modified>
  <dc:identifier>DAGXxHP1F7U</dc:identifier>
</cp:coreProperties>
</file>